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9" r:id="rId4"/>
    <p:sldId id="275" r:id="rId5"/>
    <p:sldId id="270" r:id="rId6"/>
    <p:sldId id="276" r:id="rId7"/>
    <p:sldId id="277" r:id="rId8"/>
    <p:sldId id="271" r:id="rId9"/>
    <p:sldId id="260" r:id="rId10"/>
    <p:sldId id="261" r:id="rId11"/>
    <p:sldId id="278" r:id="rId12"/>
    <p:sldId id="272" r:id="rId13"/>
    <p:sldId id="279" r:id="rId14"/>
    <p:sldId id="283" r:id="rId15"/>
    <p:sldId id="284" r:id="rId16"/>
    <p:sldId id="285" r:id="rId17"/>
    <p:sldId id="286" r:id="rId18"/>
    <p:sldId id="289" r:id="rId19"/>
    <p:sldId id="265" r:id="rId20"/>
    <p:sldId id="280" r:id="rId21"/>
    <p:sldId id="281" r:id="rId22"/>
    <p:sldId id="282" r:id="rId23"/>
    <p:sldId id="274" r:id="rId24"/>
    <p:sldId id="287" r:id="rId25"/>
    <p:sldId id="288" r:id="rId26"/>
    <p:sldId id="273" r:id="rId27"/>
    <p:sldId id="266" r:id="rId28"/>
    <p:sldId id="290" r:id="rId29"/>
    <p:sldId id="264" r:id="rId30"/>
    <p:sldId id="292" r:id="rId31"/>
    <p:sldId id="293" r:id="rId32"/>
    <p:sldId id="291" r:id="rId33"/>
    <p:sldId id="267" r:id="rId34"/>
    <p:sldId id="294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D73A3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7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ECA4B0-CFBE-41D2-8402-A0431141CD01}" type="doc">
      <dgm:prSet loTypeId="urn:microsoft.com/office/officeart/2005/8/layout/radial5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8FA93389-3128-42FA-AB16-E6FBC9B347F8}">
      <dgm:prSet phldrT="[Текст]"/>
      <dgm:spPr/>
      <dgm:t>
        <a:bodyPr/>
        <a:lstStyle/>
        <a:p>
          <a:r>
            <a:rPr lang="ru-RU" dirty="0" smtClean="0"/>
            <a:t>Администрация сельсовета</a:t>
          </a:r>
          <a:endParaRPr lang="ru-RU" dirty="0"/>
        </a:p>
      </dgm:t>
    </dgm:pt>
    <dgm:pt modelId="{F7A80158-71AD-4EE0-BF42-E9FF8DA8019C}" type="parTrans" cxnId="{0B80F732-A79F-4376-A8F5-4CD3506B6DE3}">
      <dgm:prSet/>
      <dgm:spPr/>
      <dgm:t>
        <a:bodyPr/>
        <a:lstStyle/>
        <a:p>
          <a:endParaRPr lang="ru-RU"/>
        </a:p>
      </dgm:t>
    </dgm:pt>
    <dgm:pt modelId="{E834F0E9-C18F-47BA-9F83-EE13A3F57E01}" type="sibTrans" cxnId="{0B80F732-A79F-4376-A8F5-4CD3506B6DE3}">
      <dgm:prSet/>
      <dgm:spPr/>
      <dgm:t>
        <a:bodyPr/>
        <a:lstStyle/>
        <a:p>
          <a:endParaRPr lang="ru-RU"/>
        </a:p>
      </dgm:t>
    </dgm:pt>
    <dgm:pt modelId="{C4EFEED3-B6B4-44BA-A6DD-5E4CB393330F}">
      <dgm:prSet phldrT="[Текст]"/>
      <dgm:spPr/>
      <dgm:t>
        <a:bodyPr/>
        <a:lstStyle/>
        <a:p>
          <a:r>
            <a:rPr lang="ru-RU" dirty="0" smtClean="0"/>
            <a:t>организации</a:t>
          </a:r>
          <a:endParaRPr lang="ru-RU" dirty="0"/>
        </a:p>
      </dgm:t>
    </dgm:pt>
    <dgm:pt modelId="{A97663A9-8639-4AEB-8930-B1F42C190600}" type="parTrans" cxnId="{459DF5F1-826B-469D-9341-4CFF3C6FCA16}">
      <dgm:prSet/>
      <dgm:spPr/>
      <dgm:t>
        <a:bodyPr/>
        <a:lstStyle/>
        <a:p>
          <a:endParaRPr lang="ru-RU"/>
        </a:p>
      </dgm:t>
    </dgm:pt>
    <dgm:pt modelId="{2CDE453D-B41D-4A81-A83F-95B5F8BEC5EF}" type="sibTrans" cxnId="{459DF5F1-826B-469D-9341-4CFF3C6FCA16}">
      <dgm:prSet/>
      <dgm:spPr/>
      <dgm:t>
        <a:bodyPr/>
        <a:lstStyle/>
        <a:p>
          <a:endParaRPr lang="ru-RU"/>
        </a:p>
      </dgm:t>
    </dgm:pt>
    <dgm:pt modelId="{2EEBB00A-33F2-415B-BEAE-F5D811535CC4}">
      <dgm:prSet phldrT="[Текст]"/>
      <dgm:spPr/>
      <dgm:t>
        <a:bodyPr/>
        <a:lstStyle/>
        <a:p>
          <a:r>
            <a:rPr lang="ru-RU" dirty="0" smtClean="0"/>
            <a:t>староста</a:t>
          </a:r>
          <a:endParaRPr lang="ru-RU" dirty="0"/>
        </a:p>
      </dgm:t>
    </dgm:pt>
    <dgm:pt modelId="{E7FA3674-4FDE-4F0D-A573-830BD3367F5E}" type="parTrans" cxnId="{A06A1E5B-6BBC-4239-992D-AC86587FE474}">
      <dgm:prSet/>
      <dgm:spPr/>
      <dgm:t>
        <a:bodyPr/>
        <a:lstStyle/>
        <a:p>
          <a:endParaRPr lang="ru-RU"/>
        </a:p>
      </dgm:t>
    </dgm:pt>
    <dgm:pt modelId="{91CA0DD9-F59B-49B6-BE8D-A8CE9DDABF5F}" type="sibTrans" cxnId="{A06A1E5B-6BBC-4239-992D-AC86587FE474}">
      <dgm:prSet/>
      <dgm:spPr/>
      <dgm:t>
        <a:bodyPr/>
        <a:lstStyle/>
        <a:p>
          <a:endParaRPr lang="ru-RU"/>
        </a:p>
      </dgm:t>
    </dgm:pt>
    <dgm:pt modelId="{1BF0ED5C-C013-4F32-A911-3D95421C3107}">
      <dgm:prSet phldrT="[Текст]"/>
      <dgm:spPr/>
      <dgm:t>
        <a:bodyPr/>
        <a:lstStyle/>
        <a:p>
          <a:r>
            <a:rPr lang="ru-RU" dirty="0" smtClean="0"/>
            <a:t>население</a:t>
          </a:r>
          <a:endParaRPr lang="ru-RU" dirty="0"/>
        </a:p>
      </dgm:t>
    </dgm:pt>
    <dgm:pt modelId="{45FCE5F4-22E1-403C-A98E-8D0E62AD79E2}" type="parTrans" cxnId="{02E3AD21-5E68-45F6-B2B4-E5461506C570}">
      <dgm:prSet/>
      <dgm:spPr/>
      <dgm:t>
        <a:bodyPr/>
        <a:lstStyle/>
        <a:p>
          <a:endParaRPr lang="ru-RU"/>
        </a:p>
      </dgm:t>
    </dgm:pt>
    <dgm:pt modelId="{1C6AF35B-5446-43C7-923F-204C104A7377}" type="sibTrans" cxnId="{02E3AD21-5E68-45F6-B2B4-E5461506C570}">
      <dgm:prSet/>
      <dgm:spPr/>
      <dgm:t>
        <a:bodyPr/>
        <a:lstStyle/>
        <a:p>
          <a:endParaRPr lang="ru-RU"/>
        </a:p>
      </dgm:t>
    </dgm:pt>
    <dgm:pt modelId="{EBD25C8F-07DB-4A4A-B441-C216FC4D7413}">
      <dgm:prSet phldrT="[Текст]"/>
      <dgm:spPr/>
      <dgm:t>
        <a:bodyPr/>
        <a:lstStyle/>
        <a:p>
          <a:r>
            <a:rPr lang="ru-RU" dirty="0" smtClean="0"/>
            <a:t>депутаты</a:t>
          </a:r>
          <a:endParaRPr lang="ru-RU" dirty="0"/>
        </a:p>
      </dgm:t>
    </dgm:pt>
    <dgm:pt modelId="{DE922A7E-6A53-4A94-BF31-6836A395DF43}" type="parTrans" cxnId="{18F165B2-97B6-4766-BE64-4536B63A0827}">
      <dgm:prSet/>
      <dgm:spPr/>
      <dgm:t>
        <a:bodyPr/>
        <a:lstStyle/>
        <a:p>
          <a:endParaRPr lang="ru-RU"/>
        </a:p>
      </dgm:t>
    </dgm:pt>
    <dgm:pt modelId="{F7C6DCD1-32C5-4E1B-BDFC-9D1DD068C41E}" type="sibTrans" cxnId="{18F165B2-97B6-4766-BE64-4536B63A0827}">
      <dgm:prSet/>
      <dgm:spPr/>
      <dgm:t>
        <a:bodyPr/>
        <a:lstStyle/>
        <a:p>
          <a:endParaRPr lang="ru-RU"/>
        </a:p>
      </dgm:t>
    </dgm:pt>
    <dgm:pt modelId="{606D47FB-EFBF-4A52-8D17-31B1EEDAADE2}" type="pres">
      <dgm:prSet presAssocID="{BCECA4B0-CFBE-41D2-8402-A0431141CD0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31A766-EF0F-4978-A828-9F3CC5A025E7}" type="pres">
      <dgm:prSet presAssocID="{8FA93389-3128-42FA-AB16-E6FBC9B347F8}" presName="centerShape" presStyleLbl="node0" presStyleIdx="0" presStyleCnt="1" custScaleX="299660"/>
      <dgm:spPr/>
      <dgm:t>
        <a:bodyPr/>
        <a:lstStyle/>
        <a:p>
          <a:endParaRPr lang="ru-RU"/>
        </a:p>
      </dgm:t>
    </dgm:pt>
    <dgm:pt modelId="{67FDD085-17C6-454C-BA6D-2574D90543A9}" type="pres">
      <dgm:prSet presAssocID="{A97663A9-8639-4AEB-8930-B1F42C190600}" presName="parTrans" presStyleLbl="sibTrans2D1" presStyleIdx="0" presStyleCnt="4"/>
      <dgm:spPr/>
      <dgm:t>
        <a:bodyPr/>
        <a:lstStyle/>
        <a:p>
          <a:endParaRPr lang="ru-RU"/>
        </a:p>
      </dgm:t>
    </dgm:pt>
    <dgm:pt modelId="{E7E60600-51E5-4224-8ED3-BD89DE868CFA}" type="pres">
      <dgm:prSet presAssocID="{A97663A9-8639-4AEB-8930-B1F42C19060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7A55D6CE-C416-4BBA-9DF5-410D88894E6B}" type="pres">
      <dgm:prSet presAssocID="{C4EFEED3-B6B4-44BA-A6DD-5E4CB393330F}" presName="node" presStyleLbl="node1" presStyleIdx="0" presStyleCnt="4" custScaleX="147393" custRadScaleRad="177174" custRadScaleInc="-199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3C0EC-C21C-48B1-9514-0FE9DC0D455F}" type="pres">
      <dgm:prSet presAssocID="{E7FA3674-4FDE-4F0D-A573-830BD3367F5E}" presName="parTrans" presStyleLbl="sibTrans2D1" presStyleIdx="1" presStyleCnt="4"/>
      <dgm:spPr/>
      <dgm:t>
        <a:bodyPr/>
        <a:lstStyle/>
        <a:p>
          <a:endParaRPr lang="ru-RU"/>
        </a:p>
      </dgm:t>
    </dgm:pt>
    <dgm:pt modelId="{4CE906A0-57AD-4AE8-8ABE-BED29AA39403}" type="pres">
      <dgm:prSet presAssocID="{E7FA3674-4FDE-4F0D-A573-830BD3367F5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B440F5A2-BF65-4577-9247-F502DD00C574}" type="pres">
      <dgm:prSet presAssocID="{2EEBB00A-33F2-415B-BEAE-F5D811535CC4}" presName="node" presStyleLbl="node1" presStyleIdx="1" presStyleCnt="4" custScaleX="134601" custRadScaleRad="184961" custRadScaleInc="-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C342F-D99B-4EAE-9110-3B9BC6C80E7A}" type="pres">
      <dgm:prSet presAssocID="{45FCE5F4-22E1-403C-A98E-8D0E62AD79E2}" presName="parTrans" presStyleLbl="sibTrans2D1" presStyleIdx="2" presStyleCnt="4"/>
      <dgm:spPr/>
      <dgm:t>
        <a:bodyPr/>
        <a:lstStyle/>
        <a:p>
          <a:endParaRPr lang="ru-RU"/>
        </a:p>
      </dgm:t>
    </dgm:pt>
    <dgm:pt modelId="{51F71E9D-6C6C-4073-8D64-033577E4CFBB}" type="pres">
      <dgm:prSet presAssocID="{45FCE5F4-22E1-403C-A98E-8D0E62AD79E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1EC304F-CB72-49D9-B3A9-BCC84D4CAD09}" type="pres">
      <dgm:prSet presAssocID="{1BF0ED5C-C013-4F32-A911-3D95421C3107}" presName="node" presStyleLbl="node1" presStyleIdx="2" presStyleCnt="4" custScaleX="152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0A2F-C420-4A57-8217-A7DAC4A29D48}" type="pres">
      <dgm:prSet presAssocID="{DE922A7E-6A53-4A94-BF31-6836A395DF43}" presName="parTrans" presStyleLbl="sibTrans2D1" presStyleIdx="3" presStyleCnt="4"/>
      <dgm:spPr/>
      <dgm:t>
        <a:bodyPr/>
        <a:lstStyle/>
        <a:p>
          <a:endParaRPr lang="ru-RU"/>
        </a:p>
      </dgm:t>
    </dgm:pt>
    <dgm:pt modelId="{CA1AF0B4-FB84-4806-9A5D-0B06ADC0E03A}" type="pres">
      <dgm:prSet presAssocID="{DE922A7E-6A53-4A94-BF31-6836A395DF4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0FDA2300-AE73-4566-B71C-D8EDDDA4556F}" type="pres">
      <dgm:prSet presAssocID="{EBD25C8F-07DB-4A4A-B441-C216FC4D7413}" presName="node" presStyleLbl="node1" presStyleIdx="3" presStyleCnt="4" custScaleX="129727" custRadScaleRad="96117" custRadScaleInc="202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859483-51DA-4FB7-8755-0C463FD43567}" type="presOf" srcId="{2EEBB00A-33F2-415B-BEAE-F5D811535CC4}" destId="{B440F5A2-BF65-4577-9247-F502DD00C574}" srcOrd="0" destOrd="0" presId="urn:microsoft.com/office/officeart/2005/8/layout/radial5"/>
    <dgm:cxn modelId="{BA5EFFA2-023A-4B30-8E30-E5C8FD799EB7}" type="presOf" srcId="{45FCE5F4-22E1-403C-A98E-8D0E62AD79E2}" destId="{51F71E9D-6C6C-4073-8D64-033577E4CFBB}" srcOrd="1" destOrd="0" presId="urn:microsoft.com/office/officeart/2005/8/layout/radial5"/>
    <dgm:cxn modelId="{E8D477B5-7FD7-4FD2-8354-190FBC19D5D6}" type="presOf" srcId="{EBD25C8F-07DB-4A4A-B441-C216FC4D7413}" destId="{0FDA2300-AE73-4566-B71C-D8EDDDA4556F}" srcOrd="0" destOrd="0" presId="urn:microsoft.com/office/officeart/2005/8/layout/radial5"/>
    <dgm:cxn modelId="{178F2187-B5BD-4F02-BC3D-6B474A5965D7}" type="presOf" srcId="{1BF0ED5C-C013-4F32-A911-3D95421C3107}" destId="{D1EC304F-CB72-49D9-B3A9-BCC84D4CAD09}" srcOrd="0" destOrd="0" presId="urn:microsoft.com/office/officeart/2005/8/layout/radial5"/>
    <dgm:cxn modelId="{18F165B2-97B6-4766-BE64-4536B63A0827}" srcId="{8FA93389-3128-42FA-AB16-E6FBC9B347F8}" destId="{EBD25C8F-07DB-4A4A-B441-C216FC4D7413}" srcOrd="3" destOrd="0" parTransId="{DE922A7E-6A53-4A94-BF31-6836A395DF43}" sibTransId="{F7C6DCD1-32C5-4E1B-BDFC-9D1DD068C41E}"/>
    <dgm:cxn modelId="{24ABC085-DE93-44D8-9257-EA9C8B35554E}" type="presOf" srcId="{DE922A7E-6A53-4A94-BF31-6836A395DF43}" destId="{CA1AF0B4-FB84-4806-9A5D-0B06ADC0E03A}" srcOrd="1" destOrd="0" presId="urn:microsoft.com/office/officeart/2005/8/layout/radial5"/>
    <dgm:cxn modelId="{3A630245-33DC-4760-902C-FF3AC1366A25}" type="presOf" srcId="{E7FA3674-4FDE-4F0D-A573-830BD3367F5E}" destId="{8883C0EC-C21C-48B1-9514-0FE9DC0D455F}" srcOrd="0" destOrd="0" presId="urn:microsoft.com/office/officeart/2005/8/layout/radial5"/>
    <dgm:cxn modelId="{F983B0C4-B61D-46D9-936C-D8DE518ED9AD}" type="presOf" srcId="{E7FA3674-4FDE-4F0D-A573-830BD3367F5E}" destId="{4CE906A0-57AD-4AE8-8ABE-BED29AA39403}" srcOrd="1" destOrd="0" presId="urn:microsoft.com/office/officeart/2005/8/layout/radial5"/>
    <dgm:cxn modelId="{02E3AD21-5E68-45F6-B2B4-E5461506C570}" srcId="{8FA93389-3128-42FA-AB16-E6FBC9B347F8}" destId="{1BF0ED5C-C013-4F32-A911-3D95421C3107}" srcOrd="2" destOrd="0" parTransId="{45FCE5F4-22E1-403C-A98E-8D0E62AD79E2}" sibTransId="{1C6AF35B-5446-43C7-923F-204C104A7377}"/>
    <dgm:cxn modelId="{D357C577-2C19-478C-905A-BBBEFC7C90C1}" type="presOf" srcId="{A97663A9-8639-4AEB-8930-B1F42C190600}" destId="{E7E60600-51E5-4224-8ED3-BD89DE868CFA}" srcOrd="1" destOrd="0" presId="urn:microsoft.com/office/officeart/2005/8/layout/radial5"/>
    <dgm:cxn modelId="{459DF5F1-826B-469D-9341-4CFF3C6FCA16}" srcId="{8FA93389-3128-42FA-AB16-E6FBC9B347F8}" destId="{C4EFEED3-B6B4-44BA-A6DD-5E4CB393330F}" srcOrd="0" destOrd="0" parTransId="{A97663A9-8639-4AEB-8930-B1F42C190600}" sibTransId="{2CDE453D-B41D-4A81-A83F-95B5F8BEC5EF}"/>
    <dgm:cxn modelId="{A06A1E5B-6BBC-4239-992D-AC86587FE474}" srcId="{8FA93389-3128-42FA-AB16-E6FBC9B347F8}" destId="{2EEBB00A-33F2-415B-BEAE-F5D811535CC4}" srcOrd="1" destOrd="0" parTransId="{E7FA3674-4FDE-4F0D-A573-830BD3367F5E}" sibTransId="{91CA0DD9-F59B-49B6-BE8D-A8CE9DDABF5F}"/>
    <dgm:cxn modelId="{92CAB598-D01C-4838-B9CC-6A3E420125F0}" type="presOf" srcId="{BCECA4B0-CFBE-41D2-8402-A0431141CD01}" destId="{606D47FB-EFBF-4A52-8D17-31B1EEDAADE2}" srcOrd="0" destOrd="0" presId="urn:microsoft.com/office/officeart/2005/8/layout/radial5"/>
    <dgm:cxn modelId="{097EA569-9FA2-44DD-BE55-90B95A8E53BE}" type="presOf" srcId="{DE922A7E-6A53-4A94-BF31-6836A395DF43}" destId="{BC7F0A2F-C420-4A57-8217-A7DAC4A29D48}" srcOrd="0" destOrd="0" presId="urn:microsoft.com/office/officeart/2005/8/layout/radial5"/>
    <dgm:cxn modelId="{64E38F32-894D-4FEA-8BDC-EA9BB5E19432}" type="presOf" srcId="{A97663A9-8639-4AEB-8930-B1F42C190600}" destId="{67FDD085-17C6-454C-BA6D-2574D90543A9}" srcOrd="0" destOrd="0" presId="urn:microsoft.com/office/officeart/2005/8/layout/radial5"/>
    <dgm:cxn modelId="{8E952B14-4D71-47B1-8161-A3A11A5660F4}" type="presOf" srcId="{45FCE5F4-22E1-403C-A98E-8D0E62AD79E2}" destId="{4DDC342F-D99B-4EAE-9110-3B9BC6C80E7A}" srcOrd="0" destOrd="0" presId="urn:microsoft.com/office/officeart/2005/8/layout/radial5"/>
    <dgm:cxn modelId="{154B33B0-BC79-4CA9-93E4-A1A82980B25F}" type="presOf" srcId="{C4EFEED3-B6B4-44BA-A6DD-5E4CB393330F}" destId="{7A55D6CE-C416-4BBA-9DF5-410D88894E6B}" srcOrd="0" destOrd="0" presId="urn:microsoft.com/office/officeart/2005/8/layout/radial5"/>
    <dgm:cxn modelId="{B035BABC-9458-46AB-9646-FA4B9228CA9E}" type="presOf" srcId="{8FA93389-3128-42FA-AB16-E6FBC9B347F8}" destId="{4531A766-EF0F-4978-A828-9F3CC5A025E7}" srcOrd="0" destOrd="0" presId="urn:microsoft.com/office/officeart/2005/8/layout/radial5"/>
    <dgm:cxn modelId="{0B80F732-A79F-4376-A8F5-4CD3506B6DE3}" srcId="{BCECA4B0-CFBE-41D2-8402-A0431141CD01}" destId="{8FA93389-3128-42FA-AB16-E6FBC9B347F8}" srcOrd="0" destOrd="0" parTransId="{F7A80158-71AD-4EE0-BF42-E9FF8DA8019C}" sibTransId="{E834F0E9-C18F-47BA-9F83-EE13A3F57E01}"/>
    <dgm:cxn modelId="{101DB297-0D70-4D1B-A0A3-0F360AA29359}" type="presParOf" srcId="{606D47FB-EFBF-4A52-8D17-31B1EEDAADE2}" destId="{4531A766-EF0F-4978-A828-9F3CC5A025E7}" srcOrd="0" destOrd="0" presId="urn:microsoft.com/office/officeart/2005/8/layout/radial5"/>
    <dgm:cxn modelId="{D188BDC7-F8BF-4785-A3E4-D97A87DDAA41}" type="presParOf" srcId="{606D47FB-EFBF-4A52-8D17-31B1EEDAADE2}" destId="{67FDD085-17C6-454C-BA6D-2574D90543A9}" srcOrd="1" destOrd="0" presId="urn:microsoft.com/office/officeart/2005/8/layout/radial5"/>
    <dgm:cxn modelId="{60303F33-65A4-4F7B-886A-0D296A21CEA6}" type="presParOf" srcId="{67FDD085-17C6-454C-BA6D-2574D90543A9}" destId="{E7E60600-51E5-4224-8ED3-BD89DE868CFA}" srcOrd="0" destOrd="0" presId="urn:microsoft.com/office/officeart/2005/8/layout/radial5"/>
    <dgm:cxn modelId="{BE6F01C9-4E81-46B5-B524-1FCBAB5EE191}" type="presParOf" srcId="{606D47FB-EFBF-4A52-8D17-31B1EEDAADE2}" destId="{7A55D6CE-C416-4BBA-9DF5-410D88894E6B}" srcOrd="2" destOrd="0" presId="urn:microsoft.com/office/officeart/2005/8/layout/radial5"/>
    <dgm:cxn modelId="{6F040C4E-A2F8-4061-8B08-33C34FF425EE}" type="presParOf" srcId="{606D47FB-EFBF-4A52-8D17-31B1EEDAADE2}" destId="{8883C0EC-C21C-48B1-9514-0FE9DC0D455F}" srcOrd="3" destOrd="0" presId="urn:microsoft.com/office/officeart/2005/8/layout/radial5"/>
    <dgm:cxn modelId="{9F336EE6-AD98-446C-B67C-5032B159238B}" type="presParOf" srcId="{8883C0EC-C21C-48B1-9514-0FE9DC0D455F}" destId="{4CE906A0-57AD-4AE8-8ABE-BED29AA39403}" srcOrd="0" destOrd="0" presId="urn:microsoft.com/office/officeart/2005/8/layout/radial5"/>
    <dgm:cxn modelId="{7996241F-BF0F-4FAE-9767-C21A21C4742D}" type="presParOf" srcId="{606D47FB-EFBF-4A52-8D17-31B1EEDAADE2}" destId="{B440F5A2-BF65-4577-9247-F502DD00C574}" srcOrd="4" destOrd="0" presId="urn:microsoft.com/office/officeart/2005/8/layout/radial5"/>
    <dgm:cxn modelId="{B391F340-10AB-41F7-A150-071D064E9690}" type="presParOf" srcId="{606D47FB-EFBF-4A52-8D17-31B1EEDAADE2}" destId="{4DDC342F-D99B-4EAE-9110-3B9BC6C80E7A}" srcOrd="5" destOrd="0" presId="urn:microsoft.com/office/officeart/2005/8/layout/radial5"/>
    <dgm:cxn modelId="{86DB0DAD-72D4-4A38-A7B4-B1DBBE2BD832}" type="presParOf" srcId="{4DDC342F-D99B-4EAE-9110-3B9BC6C80E7A}" destId="{51F71E9D-6C6C-4073-8D64-033577E4CFBB}" srcOrd="0" destOrd="0" presId="urn:microsoft.com/office/officeart/2005/8/layout/radial5"/>
    <dgm:cxn modelId="{966B2E2B-6990-4E75-B313-CDE1D0360352}" type="presParOf" srcId="{606D47FB-EFBF-4A52-8D17-31B1EEDAADE2}" destId="{D1EC304F-CB72-49D9-B3A9-BCC84D4CAD09}" srcOrd="6" destOrd="0" presId="urn:microsoft.com/office/officeart/2005/8/layout/radial5"/>
    <dgm:cxn modelId="{77991219-3096-4269-8D8C-0DA6CA585358}" type="presParOf" srcId="{606D47FB-EFBF-4A52-8D17-31B1EEDAADE2}" destId="{BC7F0A2F-C420-4A57-8217-A7DAC4A29D48}" srcOrd="7" destOrd="0" presId="urn:microsoft.com/office/officeart/2005/8/layout/radial5"/>
    <dgm:cxn modelId="{723A9031-59C1-47FE-9588-6B091FE6D04E}" type="presParOf" srcId="{BC7F0A2F-C420-4A57-8217-A7DAC4A29D48}" destId="{CA1AF0B4-FB84-4806-9A5D-0B06ADC0E03A}" srcOrd="0" destOrd="0" presId="urn:microsoft.com/office/officeart/2005/8/layout/radial5"/>
    <dgm:cxn modelId="{3A560E08-8E90-4C32-96DE-DD100D625997}" type="presParOf" srcId="{606D47FB-EFBF-4A52-8D17-31B1EEDAADE2}" destId="{0FDA2300-AE73-4566-B71C-D8EDDDA4556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Presentations\Shablons\FirstSeptember\FirstSeptemberM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3929067"/>
            <a:ext cx="5715040" cy="11430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5643578"/>
            <a:ext cx="4643470" cy="7810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3E5A696-493C-4448-9F5E-A5FD7395411D}" type="datetimeFigureOut">
              <a:rPr lang="ru-RU"/>
              <a:pPr>
                <a:defRPr/>
              </a:pPr>
              <a:t>29.05.2015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9FAE1C6-474D-4DC7-BCC4-904EE2F996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3BECC1B-B5CC-4C38-AC8E-1385ECF165C1}" type="datetimeFigureOut">
              <a:rPr lang="ru-RU"/>
              <a:pPr>
                <a:defRPr/>
              </a:pPr>
              <a:t>29.05.2015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FD628BF-0079-44D4-9039-00032EB4C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CC72BF4-9339-4329-A9E6-D0CFED201105}" type="datetimeFigureOut">
              <a:rPr lang="ru-RU"/>
              <a:pPr>
                <a:defRPr/>
              </a:pPr>
              <a:t>29.05.2015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629F174-04C9-4DBE-BAFE-B415D29DE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8802"/>
            <a:ext cx="4038600" cy="4572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8802"/>
            <a:ext cx="4038600" cy="4572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78592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500305"/>
            <a:ext cx="4040188" cy="4071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78592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00305"/>
            <a:ext cx="4041775" cy="40719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4BB124F-4F3D-4D24-B8C9-1E88544E3E31}" type="datetimeFigureOut">
              <a:rPr lang="ru-RU"/>
              <a:pPr>
                <a:defRPr/>
              </a:pPr>
              <a:t>29.05.2015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BBFF1D8-BF87-4202-854E-F2F506AD2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022772F-826D-45C4-B188-18A6A6FE9E6B}" type="datetimeFigureOut">
              <a:rPr lang="ru-RU"/>
              <a:pPr>
                <a:defRPr/>
              </a:pPr>
              <a:t>29.05.2015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D57C010-FDD9-481B-B527-BA755DC99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95EDD88-0874-4C2A-BEF7-DDCA87CD5495}" type="datetimeFigureOut">
              <a:rPr lang="ru-RU"/>
              <a:pPr>
                <a:defRPr/>
              </a:pPr>
              <a:t>29.05.2015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CCEC6A8-6BB9-485B-BC64-DB2AD304F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E46D2F9-C790-4981-9CF9-F934A4A39785}" type="datetimeFigureOut">
              <a:rPr lang="ru-RU"/>
              <a:pPr>
                <a:defRPr/>
              </a:pPr>
              <a:t>29.05.2015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5E7C821-8A00-4486-AEF6-A39AF3EBB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Shablons\FirstSeptember\FirstSeptemberSlaid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2643188" y="357188"/>
            <a:ext cx="6043612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85938"/>
            <a:ext cx="82296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>
    <p:wipe dir="d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>
          <a:xfrm>
            <a:off x="83691" y="3940993"/>
            <a:ext cx="5715000" cy="1143000"/>
          </a:xfrm>
          <a:extLst>
            <a:ext uri="{909E8E84-426E-40DD-AFC4-6F175D3DCCD1}"/>
            <a:ext uri="{91240B29-F687-4F45-9708-019B960494DF}"/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Отчёт о работе старосты села Андреевка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5643563"/>
            <a:ext cx="4643438" cy="781050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/>
              <a:t>Слащинина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Ирина Александровна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41600" y="-1173112"/>
            <a:ext cx="228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4400" b="1" i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+mj-ea"/>
              <a:cs typeface="+mj-cs"/>
            </a:endParaRPr>
          </a:p>
          <a:p>
            <a:pPr algn="ctr">
              <a:defRPr/>
            </a:pPr>
            <a:r>
              <a:rPr 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/>
            </a:r>
            <a:br>
              <a:rPr lang="ru-RU" sz="44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</a:br>
            <a:endParaRPr lang="ru-RU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Содержание портфолио</a:t>
            </a:r>
          </a:p>
        </p:txBody>
      </p:sp>
      <p:pic>
        <p:nvPicPr>
          <p:cNvPr id="22530" name="Picture 2" descr="C:\Users\I_am_User\Desktop\фото\посл конк\SDC125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4" name="Picture 2" descr="C:\Users\I_am_User\Desktop\фото\посл конк\SDC125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Picture 2" descr="C:\Users\I_am_User\Desktop\посл конк\Новая папка\бар\SDC108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Picture 2" descr="C:\Users\I_am_User\Desktop\фото\посл конк\SDC125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Picture 3" descr="C:\Users\I_am_User\Desktop\фото\Новая папка\SDC122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Picture 2" descr="C:\Users\I_am_User\Desktop\фото\Новая папка\SDC122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71750" y="-47625"/>
            <a:ext cx="6072188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4" name="Picture 2" descr="C:\Users\I_am_User\Desktop\посл конк\SDC120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Picture 2" descr="C:\Users\I_am_User\Desktop\стар фото\SDC129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Picture 2" descr="C:\Users\I_am_User\Desktop\фото\Фотографии с цифровика\100SSCAM\SDC113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Содержание портфолио</a:t>
            </a:r>
            <a:endParaRPr lang="ru-RU" dirty="0"/>
          </a:p>
        </p:txBody>
      </p:sp>
      <p:pic>
        <p:nvPicPr>
          <p:cNvPr id="31746" name="Picture 2" descr="C:\Users\I_am_User\Desktop\фото\посл конк\SDC124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Историческая справка по селу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z="9600" smtClean="0">
                <a:solidFill>
                  <a:srgbClr val="C00000"/>
                </a:solidFill>
              </a:rPr>
              <a:t>Андреевка</a:t>
            </a:r>
          </a:p>
          <a:p>
            <a:pPr algn="ctr">
              <a:buFont typeface="Arial" charset="0"/>
              <a:buNone/>
            </a:pPr>
            <a:r>
              <a:rPr lang="ru-RU" sz="9600" smtClean="0">
                <a:solidFill>
                  <a:srgbClr val="C00000"/>
                </a:solidFill>
              </a:rPr>
              <a:t>1796 г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Picture 2" descr="C:\Users\I_am_User\Desktop\фото\посл конк\SDC124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86063" y="0"/>
            <a:ext cx="5715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4" name="Picture 2" descr="C:\Users\I_am_User\Desktop\фото\посл конк\SDC124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3525" y="-47625"/>
            <a:ext cx="5197475" cy="692943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8" name="Picture 2" descr="C:\Users\I_am_User\Desktop\фото\посл конк\SDC124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2" name="Picture 2" descr="C:\Users\I_am_User\Desktop\фото\фотографии\SDC108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6" name="Picture 2" descr="C:\Users\I_am_User\Desktop\посл конк\Новая папка\SDC110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0" name="Picture 2" descr="C:\Users\I_am_User\Desktop\посл конк\Новая папка\SDC110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891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5" name="Picture 3" descr="C:\Users\I_am_User\Desktop\посл конк\Новая папка\бар\SDC10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Население </a:t>
            </a: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457200" y="1643063"/>
            <a:ext cx="8229600" cy="48577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solidFill>
                  <a:srgbClr val="000000"/>
                </a:solidFill>
              </a:rPr>
              <a:t>                   В селе 102 жилых дома</a:t>
            </a:r>
          </a:p>
          <a:p>
            <a:pPr>
              <a:buFont typeface="Arial" charset="0"/>
              <a:buNone/>
            </a:pPr>
            <a:endParaRPr lang="ru-RU" smtClean="0">
              <a:solidFill>
                <a:srgbClr val="000000"/>
              </a:solidFill>
            </a:endParaRPr>
          </a:p>
          <a:p>
            <a:pPr algn="ctr">
              <a:buFont typeface="Arial" charset="0"/>
              <a:buNone/>
            </a:pPr>
            <a:r>
              <a:rPr lang="ru-RU" smtClean="0">
                <a:solidFill>
                  <a:srgbClr val="000000"/>
                </a:solidFill>
              </a:rPr>
              <a:t>Проживает 182 человека</a:t>
            </a:r>
          </a:p>
          <a:p>
            <a:r>
              <a:rPr lang="ru-RU" smtClean="0">
                <a:solidFill>
                  <a:srgbClr val="000000"/>
                </a:solidFill>
              </a:rPr>
              <a:t>Дети до 18 лет-25%</a:t>
            </a:r>
          </a:p>
          <a:p>
            <a:r>
              <a:rPr lang="ru-RU" smtClean="0">
                <a:solidFill>
                  <a:srgbClr val="000000"/>
                </a:solidFill>
              </a:rPr>
              <a:t>Работоспособное население-24%</a:t>
            </a:r>
          </a:p>
          <a:p>
            <a:r>
              <a:rPr lang="ru-RU" smtClean="0">
                <a:solidFill>
                  <a:srgbClr val="000000"/>
                </a:solidFill>
              </a:rPr>
              <a:t>Пенсионеры-45%</a:t>
            </a:r>
          </a:p>
          <a:p>
            <a:r>
              <a:rPr lang="ru-RU" smtClean="0">
                <a:solidFill>
                  <a:srgbClr val="000000"/>
                </a:solidFill>
              </a:rPr>
              <a:t>Служители храма-6%</a:t>
            </a:r>
          </a:p>
          <a:p>
            <a:endParaRPr lang="ru-RU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Население </a:t>
            </a:r>
          </a:p>
        </p:txBody>
      </p:sp>
      <p:graphicFrame>
        <p:nvGraphicFramePr>
          <p:cNvPr id="40962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6400" y="1735138"/>
          <a:ext cx="8331200" cy="4816475"/>
        </p:xfrm>
        <a:graphic>
          <a:graphicData uri="http://schemas.openxmlformats.org/presentationml/2006/ole">
            <p:oleObj spid="_x0000_s40962" r:id="rId3" imgW="8327858" imgH="4816257" progId="Excel.Chart.8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Национальный состав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85938"/>
            <a:ext cx="8115328" cy="4500581"/>
          </a:xfr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mar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kern="0" dirty="0" smtClean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  <a:p>
            <a:pPr mar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kern="0" dirty="0" smtClean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</a:rPr>
              <a:t> </a:t>
            </a:r>
            <a:endParaRPr lang="ru-RU" kern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ru-RU" dirty="0"/>
          </a:p>
        </p:txBody>
      </p:sp>
      <p:graphicFrame>
        <p:nvGraphicFramePr>
          <p:cNvPr id="41987" name="Диаграмма 7"/>
          <p:cNvGraphicFramePr>
            <a:graphicFrameLocks/>
          </p:cNvGraphicFramePr>
          <p:nvPr/>
        </p:nvGraphicFramePr>
        <p:xfrm>
          <a:off x="1473200" y="1346200"/>
          <a:ext cx="6197600" cy="4165600"/>
        </p:xfrm>
        <a:graphic>
          <a:graphicData uri="http://schemas.openxmlformats.org/presentationml/2006/ole">
            <p:oleObj spid="_x0000_s41987" r:id="rId3" imgW="6194073" imgH="4163929" progId="Excel.Chart.8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Grp="1" noChangeArrowheads="1" noChangeShapeType="1" noTextEdit="1"/>
          </p:cNvSpPr>
          <p:nvPr/>
        </p:nvSpPr>
        <p:spPr bwMode="auto">
          <a:xfrm>
            <a:off x="2643188" y="357188"/>
            <a:ext cx="6043612" cy="1060450"/>
          </a:xfrm>
          <a:prstGeom prst="rect">
            <a:avLst/>
          </a:prstGeom>
        </p:spPr>
        <p:txBody>
          <a:bodyPr wrap="none" fromWordArt="1"/>
          <a:lstStyle/>
          <a:p>
            <a:r>
              <a:rPr lang="ru-RU" b="1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Андреевские шишки</a:t>
            </a:r>
          </a:p>
        </p:txBody>
      </p:sp>
      <p:pic>
        <p:nvPicPr>
          <p:cNvPr id="15362" name="Picture 2" descr="C:\Users\I_am_User\Desktop\посл конк\120720111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4282"/>
          <a:stretch>
            <a:fillRect/>
          </a:stretch>
        </p:blipFill>
        <p:spPr>
          <a:xfrm>
            <a:off x="571500" y="1357313"/>
            <a:ext cx="8113713" cy="52165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1785938" y="357188"/>
            <a:ext cx="6900862" cy="1060450"/>
          </a:xfrm>
        </p:spPr>
        <p:txBody>
          <a:bodyPr/>
          <a:lstStyle/>
          <a:p>
            <a:r>
              <a:rPr lang="ru-RU" smtClean="0"/>
              <a:t>Социальный паспорт села</a:t>
            </a:r>
          </a:p>
        </p:txBody>
      </p:sp>
      <p:graphicFrame>
        <p:nvGraphicFramePr>
          <p:cNvPr id="43010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6400" y="1735138"/>
          <a:ext cx="8331200" cy="4816475"/>
        </p:xfrm>
        <a:graphic>
          <a:graphicData uri="http://schemas.openxmlformats.org/presentationml/2006/ole">
            <p:oleObj spid="_x0000_s43010" r:id="rId3" imgW="8327858" imgH="4816257" progId="Excel.Chart.8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Занятость населения</a:t>
            </a:r>
          </a:p>
        </p:txBody>
      </p:sp>
      <p:graphicFrame>
        <p:nvGraphicFramePr>
          <p:cNvPr id="4403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06400" y="1735138"/>
          <a:ext cx="8331200" cy="4816475"/>
        </p:xfrm>
        <a:graphic>
          <a:graphicData uri="http://schemas.openxmlformats.org/presentationml/2006/ole">
            <p:oleObj spid="_x0000_s44034" r:id="rId3" imgW="8327858" imgH="4816257" progId="Excel.Chart.8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Модель взаимодействия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785938"/>
          <a:ext cx="8229600" cy="471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31A766-EF0F-4978-A828-9F3CC5A025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4531A766-EF0F-4978-A828-9F3CC5A025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4531A766-EF0F-4978-A828-9F3CC5A025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FDD085-17C6-454C-BA6D-2574D9054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67FDD085-17C6-454C-BA6D-2574D9054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67FDD085-17C6-454C-BA6D-2574D9054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55D6CE-C416-4BBA-9DF5-410D88894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7A55D6CE-C416-4BBA-9DF5-410D88894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7A55D6CE-C416-4BBA-9DF5-410D88894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83C0EC-C21C-48B1-9514-0FE9DC0D4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8883C0EC-C21C-48B1-9514-0FE9DC0D4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8883C0EC-C21C-48B1-9514-0FE9DC0D4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40F5A2-BF65-4577-9247-F502DD00C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B440F5A2-BF65-4577-9247-F502DD00C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B440F5A2-BF65-4577-9247-F502DD00C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DC342F-D99B-4EAE-9110-3B9BC6C80E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4DDC342F-D99B-4EAE-9110-3B9BC6C80E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4DDC342F-D99B-4EAE-9110-3B9BC6C80E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EC304F-CB72-49D9-B3A9-BCC84D4CA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D1EC304F-CB72-49D9-B3A9-BCC84D4CA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D1EC304F-CB72-49D9-B3A9-BCC84D4CA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7F0A2F-C420-4A57-8217-A7DAC4A29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BC7F0A2F-C420-4A57-8217-A7DAC4A29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BC7F0A2F-C420-4A57-8217-A7DAC4A29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DA2300-AE73-4566-B71C-D8EDDDA45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FDA2300-AE73-4566-B71C-D8EDDDA45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FDA2300-AE73-4566-B71C-D8EDDDA455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/>
            </a:r>
            <a:br>
              <a:rPr lang="ru-RU" sz="32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</a:br>
            <a:r>
              <a:rPr lang="ru-RU" sz="32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  <a:t/>
            </a:r>
            <a:br>
              <a:rPr lang="ru-RU" sz="32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</a:rPr>
            </a:b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429420"/>
          </a:xfrm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Санитарное состояние села (субботники)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-уборка мусора 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-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обкос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вырубка сорняка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-уборка кладбища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Работа с неблагополучными семьями, конфликтными соседями,      малообеспеченными семьями, пожилыми и одинокими людьми (беседы, убеждения, взаимодействие с социальными службами)</a:t>
            </a:r>
          </a:p>
          <a:p>
            <a:pPr>
              <a:buFont typeface="Arial" pitchFamily="34" charset="0"/>
              <a:buNone/>
              <a:defRPr/>
            </a:pP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Организационная и информационная помощь жителям</a:t>
            </a:r>
          </a:p>
          <a:p>
            <a:pPr>
              <a:buFont typeface="Arial" pitchFamily="34" charset="0"/>
              <a:buNone/>
              <a:defRPr/>
            </a:pP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Участие в работе заседания Совета депутатов муниципального                          образования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Организация и проведение массовых праздничных мероприятий</a:t>
            </a:r>
          </a:p>
          <a:p>
            <a:pPr>
              <a:buFont typeface="Arial" pitchFamily="34" charset="0"/>
              <a:buNone/>
              <a:defRPr/>
            </a:pP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Безопасность</a:t>
            </a:r>
          </a:p>
          <a:p>
            <a:pPr>
              <a:buFont typeface="Arial" pitchFamily="34" charset="0"/>
              <a:buNone/>
              <a:defRPr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Экология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2643188" y="357188"/>
            <a:ext cx="6043612" cy="21431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Река Ускалык</a:t>
            </a:r>
          </a:p>
        </p:txBody>
      </p:sp>
      <p:pic>
        <p:nvPicPr>
          <p:cNvPr id="16386" name="Picture 2" descr="C:\Users\I_am_User\Desktop\фото\фотографии\SDC107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214438"/>
            <a:ext cx="7691437" cy="528637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60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7410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428875"/>
            <a:ext cx="3008313" cy="3697288"/>
          </a:xfrm>
        </p:spPr>
        <p:txBody>
          <a:bodyPr/>
          <a:lstStyle/>
          <a:p>
            <a:pPr algn="ctr"/>
            <a:r>
              <a:rPr lang="ru-RU" sz="4400" smtClean="0">
                <a:solidFill>
                  <a:srgbClr val="C00000"/>
                </a:solidFill>
              </a:rPr>
              <a:t>Храм Михаила Архангела </a:t>
            </a:r>
          </a:p>
        </p:txBody>
      </p:sp>
      <p:pic>
        <p:nvPicPr>
          <p:cNvPr id="17411" name="Picture 2" descr="C:\Users\I_am_User\Desktop\посл конк\SDC108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00500" y="0"/>
            <a:ext cx="51435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2" descr="C:\Users\I_am_User\Desktop\фото\Фото храма\DSC_48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3525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Picture 2" descr="C:\Users\I_am_User\Desktop\фото\Фото храма\_MG_67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86875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603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0482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28988" cy="4691063"/>
          </a:xfrm>
        </p:spPr>
        <p:txBody>
          <a:bodyPr/>
          <a:lstStyle/>
          <a:p>
            <a:endParaRPr lang="ru-RU" sz="4000" smtClean="0"/>
          </a:p>
          <a:p>
            <a:pPr algn="ctr"/>
            <a:r>
              <a:rPr lang="ru-RU" sz="4000" smtClean="0">
                <a:solidFill>
                  <a:srgbClr val="C00000"/>
                </a:solidFill>
              </a:rPr>
              <a:t>Свято-Андреевскиймужской  монастырь</a:t>
            </a:r>
          </a:p>
        </p:txBody>
      </p:sp>
      <p:pic>
        <p:nvPicPr>
          <p:cNvPr id="20483" name="Picture 2" descr="C:\Users\I_am_User\Desktop\посл конк\CIMG00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00500" y="0"/>
            <a:ext cx="5143500" cy="6858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357188"/>
            <a:ext cx="6829444" cy="642920"/>
          </a:xfrm>
          <a:extLst>
            <a:ext uri="{909E8E84-426E-40DD-AFC4-6F175D3DCCD1}"/>
            <a:ext uri="{91240B29-F687-4F45-9708-019B960494DF}"/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Андреевские лиственницы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506" name="Picture 2" descr="C:\Users\I_am_User\Desktop\фото\посл конк\Новая папка\_MG_25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1071563"/>
            <a:ext cx="8369300" cy="5572125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stSeptembe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FirstSeptember</Template>
  <TotalTime>253</TotalTime>
  <Words>48</Words>
  <Application>Microsoft Office PowerPoint</Application>
  <PresentationFormat>Экран (4:3)</PresentationFormat>
  <Paragraphs>23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6" baseType="lpstr">
      <vt:lpstr>Arial</vt:lpstr>
      <vt:lpstr>Calibri</vt:lpstr>
      <vt:lpstr>FirstSeptember</vt:lpstr>
      <vt:lpstr>FirstSeptember</vt:lpstr>
      <vt:lpstr>FirstSeptember</vt:lpstr>
      <vt:lpstr>FirstSeptember</vt:lpstr>
      <vt:lpstr>FirstSeptember</vt:lpstr>
      <vt:lpstr>FirstSeptember</vt:lpstr>
      <vt:lpstr>FirstSeptember</vt:lpstr>
      <vt:lpstr>FirstSeptember</vt:lpstr>
      <vt:lpstr>FirstSeptember</vt:lpstr>
      <vt:lpstr>Диаграмма Microsoft Excel</vt:lpstr>
      <vt:lpstr>Слайд 1</vt:lpstr>
      <vt:lpstr>Историческая справка по селу</vt:lpstr>
      <vt:lpstr>Слайд 3</vt:lpstr>
      <vt:lpstr>Река Ускалык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Население </vt:lpstr>
      <vt:lpstr>Население </vt:lpstr>
      <vt:lpstr>Национальный состав</vt:lpstr>
      <vt:lpstr>Социальный паспорт села</vt:lpstr>
      <vt:lpstr>Занятость населения</vt:lpstr>
      <vt:lpstr>Модель взаимодействия</vt:lpstr>
      <vt:lpstr>Слайд 33</vt:lpstr>
      <vt:lpstr>Слайд 34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32</cp:revision>
  <dcterms:created xsi:type="dcterms:W3CDTF">2006-05-25T20:51:46Z</dcterms:created>
  <dcterms:modified xsi:type="dcterms:W3CDTF">2015-05-29T04:20:04Z</dcterms:modified>
</cp:coreProperties>
</file>